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80" r:id="rId6"/>
    <p:sldId id="287" r:id="rId7"/>
    <p:sldId id="288" r:id="rId8"/>
    <p:sldId id="289" r:id="rId9"/>
    <p:sldId id="290" r:id="rId10"/>
    <p:sldId id="286" r:id="rId11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C8DB55-0E0E-4101-85DA-3E1513456FE6}" v="131" dt="2025-10-31T14:02:23.1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7" autoAdjust="0"/>
    <p:restoredTop sz="94660"/>
  </p:normalViewPr>
  <p:slideViewPr>
    <p:cSldViewPr snapToGrid="0">
      <p:cViewPr varScale="1">
        <p:scale>
          <a:sx n="82" d="100"/>
          <a:sy n="82" d="100"/>
        </p:scale>
        <p:origin x="7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ny Tilford" userId="1700ab20-2b1c-4e6c-8c80-166aa5a5c274" providerId="ADAL" clId="{895E349F-E8A4-4665-A7D8-59DC0CD87049}"/>
    <pc:docChg chg="custSel addSld delSld modSld sldOrd">
      <pc:chgData name="Jonny Tilford" userId="1700ab20-2b1c-4e6c-8c80-166aa5a5c274" providerId="ADAL" clId="{895E349F-E8A4-4665-A7D8-59DC0CD87049}" dt="2025-10-31T14:02:23.196" v="1225" actId="167"/>
      <pc:docMkLst>
        <pc:docMk/>
      </pc:docMkLst>
      <pc:sldChg chg="addSp delSp modSp mod">
        <pc:chgData name="Jonny Tilford" userId="1700ab20-2b1c-4e6c-8c80-166aa5a5c274" providerId="ADAL" clId="{895E349F-E8A4-4665-A7D8-59DC0CD87049}" dt="2025-10-31T12:12:23.176" v="1111" actId="1076"/>
        <pc:sldMkLst>
          <pc:docMk/>
          <pc:sldMk cId="3629804667" sldId="257"/>
        </pc:sldMkLst>
        <pc:spChg chg="mod">
          <ac:chgData name="Jonny Tilford" userId="1700ab20-2b1c-4e6c-8c80-166aa5a5c274" providerId="ADAL" clId="{895E349F-E8A4-4665-A7D8-59DC0CD87049}" dt="2025-10-31T12:08:33.790" v="1097" actId="1076"/>
          <ac:spMkLst>
            <pc:docMk/>
            <pc:sldMk cId="3629804667" sldId="257"/>
            <ac:spMk id="2" creationId="{04D34E85-657A-84C0-3149-06E3FEB7E27D}"/>
          </ac:spMkLst>
        </pc:spChg>
        <pc:picChg chg="add del mod">
          <ac:chgData name="Jonny Tilford" userId="1700ab20-2b1c-4e6c-8c80-166aa5a5c274" providerId="ADAL" clId="{895E349F-E8A4-4665-A7D8-59DC0CD87049}" dt="2025-10-31T12:11:52.129" v="1101" actId="478"/>
          <ac:picMkLst>
            <pc:docMk/>
            <pc:sldMk cId="3629804667" sldId="257"/>
            <ac:picMk id="3" creationId="{1B4DD546-68BF-EE3C-2D81-36A1506DD22B}"/>
          </ac:picMkLst>
        </pc:picChg>
        <pc:picChg chg="add del mod">
          <ac:chgData name="Jonny Tilford" userId="1700ab20-2b1c-4e6c-8c80-166aa5a5c274" providerId="ADAL" clId="{895E349F-E8A4-4665-A7D8-59DC0CD87049}" dt="2025-10-31T12:07:03.286" v="1085" actId="478"/>
          <ac:picMkLst>
            <pc:docMk/>
            <pc:sldMk cId="3629804667" sldId="257"/>
            <ac:picMk id="4" creationId="{3F679C56-B735-5FB5-DB9C-2E0E8956FB48}"/>
          </ac:picMkLst>
        </pc:picChg>
        <pc:picChg chg="add mod">
          <ac:chgData name="Jonny Tilford" userId="1700ab20-2b1c-4e6c-8c80-166aa5a5c274" providerId="ADAL" clId="{895E349F-E8A4-4665-A7D8-59DC0CD87049}" dt="2025-10-31T12:12:23.176" v="1111" actId="1076"/>
          <ac:picMkLst>
            <pc:docMk/>
            <pc:sldMk cId="3629804667" sldId="257"/>
            <ac:picMk id="5" creationId="{902C2AF0-9BEE-E791-62B2-A745B820EC04}"/>
          </ac:picMkLst>
        </pc:picChg>
        <pc:picChg chg="add del mod">
          <ac:chgData name="Jonny Tilford" userId="1700ab20-2b1c-4e6c-8c80-166aa5a5c274" providerId="ADAL" clId="{895E349F-E8A4-4665-A7D8-59DC0CD87049}" dt="2025-10-31T12:07:03.856" v="1086" actId="478"/>
          <ac:picMkLst>
            <pc:docMk/>
            <pc:sldMk cId="3629804667" sldId="257"/>
            <ac:picMk id="1026" creationId="{74901D02-CCBB-1F0D-7673-ABD952E953D8}"/>
          </ac:picMkLst>
        </pc:picChg>
        <pc:picChg chg="add mod">
          <ac:chgData name="Jonny Tilford" userId="1700ab20-2b1c-4e6c-8c80-166aa5a5c274" providerId="ADAL" clId="{895E349F-E8A4-4665-A7D8-59DC0CD87049}" dt="2025-10-31T12:12:21.279" v="1110" actId="1076"/>
          <ac:picMkLst>
            <pc:docMk/>
            <pc:sldMk cId="3629804667" sldId="257"/>
            <ac:picMk id="1028" creationId="{4B041BF9-BEE6-F8DC-F3E2-A2F90DB4178D}"/>
          </ac:picMkLst>
        </pc:picChg>
        <pc:picChg chg="add mod">
          <ac:chgData name="Jonny Tilford" userId="1700ab20-2b1c-4e6c-8c80-166aa5a5c274" providerId="ADAL" clId="{895E349F-E8A4-4665-A7D8-59DC0CD87049}" dt="2025-10-31T12:07:09.114" v="1089" actId="1076"/>
          <ac:picMkLst>
            <pc:docMk/>
            <pc:sldMk cId="3629804667" sldId="257"/>
            <ac:picMk id="1030" creationId="{44697D92-3670-C600-F909-710E447FD695}"/>
          </ac:picMkLst>
        </pc:picChg>
      </pc:sldChg>
      <pc:sldChg chg="addSp delSp modSp add del mod">
        <pc:chgData name="Jonny Tilford" userId="1700ab20-2b1c-4e6c-8c80-166aa5a5c274" providerId="ADAL" clId="{895E349F-E8A4-4665-A7D8-59DC0CD87049}" dt="2025-09-16T13:12:30.037" v="128" actId="47"/>
        <pc:sldMkLst>
          <pc:docMk/>
          <pc:sldMk cId="251977019" sldId="258"/>
        </pc:sldMkLst>
      </pc:sldChg>
      <pc:sldChg chg="del">
        <pc:chgData name="Jonny Tilford" userId="1700ab20-2b1c-4e6c-8c80-166aa5a5c274" providerId="ADAL" clId="{895E349F-E8A4-4665-A7D8-59DC0CD87049}" dt="2025-09-10T11:47:03.641" v="50" actId="47"/>
        <pc:sldMkLst>
          <pc:docMk/>
          <pc:sldMk cId="724303886" sldId="258"/>
        </pc:sldMkLst>
      </pc:sldChg>
      <pc:sldChg chg="addSp delSp modSp add del mod ord">
        <pc:chgData name="Jonny Tilford" userId="1700ab20-2b1c-4e6c-8c80-166aa5a5c274" providerId="ADAL" clId="{895E349F-E8A4-4665-A7D8-59DC0CD87049}" dt="2025-09-18T09:03:00.219" v="274" actId="47"/>
        <pc:sldMkLst>
          <pc:docMk/>
          <pc:sldMk cId="2698246531" sldId="258"/>
        </pc:sldMkLst>
      </pc:sldChg>
      <pc:sldChg chg="addSp delSp modSp add del mod">
        <pc:chgData name="Jonny Tilford" userId="1700ab20-2b1c-4e6c-8c80-166aa5a5c274" providerId="ADAL" clId="{895E349F-E8A4-4665-A7D8-59DC0CD87049}" dt="2025-09-30T09:59:18.574" v="407" actId="47"/>
        <pc:sldMkLst>
          <pc:docMk/>
          <pc:sldMk cId="1830114341" sldId="259"/>
        </pc:sldMkLst>
      </pc:sldChg>
      <pc:sldChg chg="del">
        <pc:chgData name="Jonny Tilford" userId="1700ab20-2b1c-4e6c-8c80-166aa5a5c274" providerId="ADAL" clId="{895E349F-E8A4-4665-A7D8-59DC0CD87049}" dt="2025-09-10T11:47:03.641" v="50" actId="47"/>
        <pc:sldMkLst>
          <pc:docMk/>
          <pc:sldMk cId="2083962895" sldId="259"/>
        </pc:sldMkLst>
      </pc:sldChg>
      <pc:sldChg chg="addSp delSp modSp add del">
        <pc:chgData name="Jonny Tilford" userId="1700ab20-2b1c-4e6c-8c80-166aa5a5c274" providerId="ADAL" clId="{895E349F-E8A4-4665-A7D8-59DC0CD87049}" dt="2025-09-16T13:12:30.037" v="128" actId="47"/>
        <pc:sldMkLst>
          <pc:docMk/>
          <pc:sldMk cId="4155187030" sldId="259"/>
        </pc:sldMkLst>
      </pc:sldChg>
      <pc:sldChg chg="addSp delSp modSp add del">
        <pc:chgData name="Jonny Tilford" userId="1700ab20-2b1c-4e6c-8c80-166aa5a5c274" providerId="ADAL" clId="{895E349F-E8A4-4665-A7D8-59DC0CD87049}" dt="2025-09-16T13:12:30.037" v="128" actId="47"/>
        <pc:sldMkLst>
          <pc:docMk/>
          <pc:sldMk cId="930437403" sldId="260"/>
        </pc:sldMkLst>
      </pc:sldChg>
      <pc:sldChg chg="del">
        <pc:chgData name="Jonny Tilford" userId="1700ab20-2b1c-4e6c-8c80-166aa5a5c274" providerId="ADAL" clId="{895E349F-E8A4-4665-A7D8-59DC0CD87049}" dt="2025-09-10T11:47:03.641" v="50" actId="47"/>
        <pc:sldMkLst>
          <pc:docMk/>
          <pc:sldMk cId="3266081978" sldId="260"/>
        </pc:sldMkLst>
      </pc:sldChg>
      <pc:sldChg chg="addSp delSp modSp add del mod">
        <pc:chgData name="Jonny Tilford" userId="1700ab20-2b1c-4e6c-8c80-166aa5a5c274" providerId="ADAL" clId="{895E349F-E8A4-4665-A7D8-59DC0CD87049}" dt="2025-09-30T09:59:18.574" v="407" actId="47"/>
        <pc:sldMkLst>
          <pc:docMk/>
          <pc:sldMk cId="3615546668" sldId="260"/>
        </pc:sldMkLst>
      </pc:sldChg>
      <pc:sldChg chg="addSp delSp modSp add del">
        <pc:chgData name="Jonny Tilford" userId="1700ab20-2b1c-4e6c-8c80-166aa5a5c274" providerId="ADAL" clId="{895E349F-E8A4-4665-A7D8-59DC0CD87049}" dt="2025-09-18T09:03:00.945" v="275" actId="47"/>
        <pc:sldMkLst>
          <pc:docMk/>
          <pc:sldMk cId="4003287765" sldId="260"/>
        </pc:sldMkLst>
      </pc:sldChg>
      <pc:sldChg chg="addSp delSp modSp add del">
        <pc:chgData name="Jonny Tilford" userId="1700ab20-2b1c-4e6c-8c80-166aa5a5c274" providerId="ADAL" clId="{895E349F-E8A4-4665-A7D8-59DC0CD87049}" dt="2025-09-16T13:12:30.037" v="128" actId="47"/>
        <pc:sldMkLst>
          <pc:docMk/>
          <pc:sldMk cId="981890172" sldId="261"/>
        </pc:sldMkLst>
      </pc:sldChg>
      <pc:sldChg chg="del">
        <pc:chgData name="Jonny Tilford" userId="1700ab20-2b1c-4e6c-8c80-166aa5a5c274" providerId="ADAL" clId="{895E349F-E8A4-4665-A7D8-59DC0CD87049}" dt="2025-09-10T11:47:03.641" v="50" actId="47"/>
        <pc:sldMkLst>
          <pc:docMk/>
          <pc:sldMk cId="2151744096" sldId="261"/>
        </pc:sldMkLst>
      </pc:sldChg>
      <pc:sldChg chg="addSp delSp modSp add del">
        <pc:chgData name="Jonny Tilford" userId="1700ab20-2b1c-4e6c-8c80-166aa5a5c274" providerId="ADAL" clId="{895E349F-E8A4-4665-A7D8-59DC0CD87049}" dt="2025-09-30T09:59:18.574" v="407" actId="47"/>
        <pc:sldMkLst>
          <pc:docMk/>
          <pc:sldMk cId="2301428404" sldId="261"/>
        </pc:sldMkLst>
      </pc:sldChg>
      <pc:sldChg chg="add del">
        <pc:chgData name="Jonny Tilford" userId="1700ab20-2b1c-4e6c-8c80-166aa5a5c274" providerId="ADAL" clId="{895E349F-E8A4-4665-A7D8-59DC0CD87049}" dt="2025-09-18T09:03:01.454" v="276" actId="47"/>
        <pc:sldMkLst>
          <pc:docMk/>
          <pc:sldMk cId="4266346408" sldId="261"/>
        </pc:sldMkLst>
      </pc:sldChg>
      <pc:sldChg chg="addSp del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3448975049" sldId="262"/>
        </pc:sldMkLst>
      </pc:sldChg>
      <pc:sldChg chg="del">
        <pc:chgData name="Jonny Tilford" userId="1700ab20-2b1c-4e6c-8c80-166aa5a5c274" providerId="ADAL" clId="{895E349F-E8A4-4665-A7D8-59DC0CD87049}" dt="2025-09-10T11:47:03.641" v="50" actId="47"/>
        <pc:sldMkLst>
          <pc:docMk/>
          <pc:sldMk cId="3816453763" sldId="262"/>
        </pc:sldMkLst>
      </pc:sldChg>
      <pc:sldChg chg="addSp del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1368552181" sldId="263"/>
        </pc:sldMkLst>
      </pc:sldChg>
      <pc:sldChg chg="addSp modSp add del">
        <pc:chgData name="Jonny Tilford" userId="1700ab20-2b1c-4e6c-8c80-166aa5a5c274" providerId="ADAL" clId="{895E349F-E8A4-4665-A7D8-59DC0CD87049}" dt="2025-10-15T20:39:20.432" v="533" actId="47"/>
        <pc:sldMkLst>
          <pc:docMk/>
          <pc:sldMk cId="1531791002" sldId="263"/>
        </pc:sldMkLst>
      </pc:sldChg>
      <pc:sldChg chg="del">
        <pc:chgData name="Jonny Tilford" userId="1700ab20-2b1c-4e6c-8c80-166aa5a5c274" providerId="ADAL" clId="{895E349F-E8A4-4665-A7D8-59DC0CD87049}" dt="2025-09-10T11:47:03.641" v="50" actId="47"/>
        <pc:sldMkLst>
          <pc:docMk/>
          <pc:sldMk cId="3478368652" sldId="263"/>
        </pc:sldMkLst>
      </pc:sldChg>
      <pc:sldChg chg="addSp delSp modSp add del mod">
        <pc:chgData name="Jonny Tilford" userId="1700ab20-2b1c-4e6c-8c80-166aa5a5c274" providerId="ADAL" clId="{895E349F-E8A4-4665-A7D8-59DC0CD87049}" dt="2025-10-15T20:39:20.432" v="533" actId="47"/>
        <pc:sldMkLst>
          <pc:docMk/>
          <pc:sldMk cId="1017202802" sldId="264"/>
        </pc:sldMkLst>
      </pc:sldChg>
      <pc:sldChg chg="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2954661049" sldId="264"/>
        </pc:sldMkLst>
      </pc:sldChg>
      <pc:sldChg chg="add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1974816951" sldId="265"/>
        </pc:sldMkLst>
      </pc:sldChg>
      <pc:sldChg chg="addSp delSp modSp add del ord">
        <pc:chgData name="Jonny Tilford" userId="1700ab20-2b1c-4e6c-8c80-166aa5a5c274" providerId="ADAL" clId="{895E349F-E8A4-4665-A7D8-59DC0CD87049}" dt="2025-10-15T20:39:20.432" v="533" actId="47"/>
        <pc:sldMkLst>
          <pc:docMk/>
          <pc:sldMk cId="3504892331" sldId="265"/>
        </pc:sldMkLst>
      </pc:sldChg>
      <pc:sldChg chg="addSp modSp add del mod">
        <pc:chgData name="Jonny Tilford" userId="1700ab20-2b1c-4e6c-8c80-166aa5a5c274" providerId="ADAL" clId="{895E349F-E8A4-4665-A7D8-59DC0CD87049}" dt="2025-10-15T20:39:20.432" v="533" actId="47"/>
        <pc:sldMkLst>
          <pc:docMk/>
          <pc:sldMk cId="781185981" sldId="266"/>
        </pc:sldMkLst>
      </pc:sldChg>
      <pc:sldChg chg="addSp del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4254613444" sldId="266"/>
        </pc:sldMkLst>
      </pc:sldChg>
      <pc:sldChg chg="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1930486220" sldId="267"/>
        </pc:sldMkLst>
      </pc:sldChg>
      <pc:sldChg chg="addSp delSp modSp add del mod">
        <pc:chgData name="Jonny Tilford" userId="1700ab20-2b1c-4e6c-8c80-166aa5a5c274" providerId="ADAL" clId="{895E349F-E8A4-4665-A7D8-59DC0CD87049}" dt="2025-10-15T20:39:20.432" v="533" actId="47"/>
        <pc:sldMkLst>
          <pc:docMk/>
          <pc:sldMk cId="4137079304" sldId="267"/>
        </pc:sldMkLst>
      </pc:sldChg>
      <pc:sldChg chg="add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681347127" sldId="268"/>
        </pc:sldMkLst>
      </pc:sldChg>
      <pc:sldChg chg="addSp modSp add del">
        <pc:chgData name="Jonny Tilford" userId="1700ab20-2b1c-4e6c-8c80-166aa5a5c274" providerId="ADAL" clId="{895E349F-E8A4-4665-A7D8-59DC0CD87049}" dt="2025-10-15T20:39:20.432" v="533" actId="47"/>
        <pc:sldMkLst>
          <pc:docMk/>
          <pc:sldMk cId="827437491" sldId="268"/>
        </pc:sldMkLst>
      </pc:sldChg>
      <pc:sldChg chg="addSp modSp add del">
        <pc:chgData name="Jonny Tilford" userId="1700ab20-2b1c-4e6c-8c80-166aa5a5c274" providerId="ADAL" clId="{895E349F-E8A4-4665-A7D8-59DC0CD87049}" dt="2025-10-15T20:39:20.432" v="533" actId="47"/>
        <pc:sldMkLst>
          <pc:docMk/>
          <pc:sldMk cId="2545502458" sldId="269"/>
        </pc:sldMkLst>
      </pc:sldChg>
      <pc:sldChg chg="addSp del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2881596385" sldId="269"/>
        </pc:sldMkLst>
      </pc:sldChg>
      <pc:sldChg chg="addSp delSp modSp add del mod">
        <pc:chgData name="Jonny Tilford" userId="1700ab20-2b1c-4e6c-8c80-166aa5a5c274" providerId="ADAL" clId="{895E349F-E8A4-4665-A7D8-59DC0CD87049}" dt="2025-10-15T20:39:20.432" v="533" actId="47"/>
        <pc:sldMkLst>
          <pc:docMk/>
          <pc:sldMk cId="1177122925" sldId="270"/>
        </pc:sldMkLst>
      </pc:sldChg>
      <pc:sldChg chg="addSp modSp add del mod">
        <pc:chgData name="Jonny Tilford" userId="1700ab20-2b1c-4e6c-8c80-166aa5a5c274" providerId="ADAL" clId="{895E349F-E8A4-4665-A7D8-59DC0CD87049}" dt="2025-10-22T15:50:37.891" v="674" actId="47"/>
        <pc:sldMkLst>
          <pc:docMk/>
          <pc:sldMk cId="3949997819" sldId="270"/>
        </pc:sldMkLst>
      </pc:sldChg>
      <pc:sldChg chg="addSp modSp add del">
        <pc:chgData name="Jonny Tilford" userId="1700ab20-2b1c-4e6c-8c80-166aa5a5c274" providerId="ADAL" clId="{895E349F-E8A4-4665-A7D8-59DC0CD87049}" dt="2025-10-15T20:39:20.432" v="533" actId="47"/>
        <pc:sldMkLst>
          <pc:docMk/>
          <pc:sldMk cId="497873490" sldId="271"/>
        </pc:sldMkLst>
      </pc:sldChg>
      <pc:sldChg chg="add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2713524567" sldId="271"/>
        </pc:sldMkLst>
      </pc:sldChg>
      <pc:sldChg chg="add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364403927" sldId="272"/>
        </pc:sldMkLst>
      </pc:sldChg>
      <pc:sldChg chg="addSp delSp modSp add del mod">
        <pc:chgData name="Jonny Tilford" userId="1700ab20-2b1c-4e6c-8c80-166aa5a5c274" providerId="ADAL" clId="{895E349F-E8A4-4665-A7D8-59DC0CD87049}" dt="2025-10-29T11:34:42.108" v="943" actId="47"/>
        <pc:sldMkLst>
          <pc:docMk/>
          <pc:sldMk cId="1869370256" sldId="273"/>
        </pc:sldMkLst>
      </pc:sldChg>
      <pc:sldChg chg="addSp delSp modSp add del mod">
        <pc:chgData name="Jonny Tilford" userId="1700ab20-2b1c-4e6c-8c80-166aa5a5c274" providerId="ADAL" clId="{895E349F-E8A4-4665-A7D8-59DC0CD87049}" dt="2025-10-29T11:34:42.108" v="943" actId="47"/>
        <pc:sldMkLst>
          <pc:docMk/>
          <pc:sldMk cId="3758283890" sldId="274"/>
        </pc:sldMkLst>
      </pc:sldChg>
      <pc:sldChg chg="addSp delSp modSp add del mod">
        <pc:chgData name="Jonny Tilford" userId="1700ab20-2b1c-4e6c-8c80-166aa5a5c274" providerId="ADAL" clId="{895E349F-E8A4-4665-A7D8-59DC0CD87049}" dt="2025-10-29T11:34:42.108" v="943" actId="47"/>
        <pc:sldMkLst>
          <pc:docMk/>
          <pc:sldMk cId="1124587020" sldId="275"/>
        </pc:sldMkLst>
      </pc:sldChg>
      <pc:sldChg chg="add del">
        <pc:chgData name="Jonny Tilford" userId="1700ab20-2b1c-4e6c-8c80-166aa5a5c274" providerId="ADAL" clId="{895E349F-E8A4-4665-A7D8-59DC0CD87049}" dt="2025-10-29T11:34:42.108" v="943" actId="47"/>
        <pc:sldMkLst>
          <pc:docMk/>
          <pc:sldMk cId="607280481" sldId="276"/>
        </pc:sldMkLst>
      </pc:sldChg>
      <pc:sldChg chg="add del">
        <pc:chgData name="Jonny Tilford" userId="1700ab20-2b1c-4e6c-8c80-166aa5a5c274" providerId="ADAL" clId="{895E349F-E8A4-4665-A7D8-59DC0CD87049}" dt="2025-10-22T16:01:00.962" v="775" actId="47"/>
        <pc:sldMkLst>
          <pc:docMk/>
          <pc:sldMk cId="1835272386" sldId="276"/>
        </pc:sldMkLst>
      </pc:sldChg>
      <pc:sldChg chg="addSp delSp modSp add del mod">
        <pc:chgData name="Jonny Tilford" userId="1700ab20-2b1c-4e6c-8c80-166aa5a5c274" providerId="ADAL" clId="{895E349F-E8A4-4665-A7D8-59DC0CD87049}" dt="2025-10-29T11:34:42.108" v="943" actId="47"/>
        <pc:sldMkLst>
          <pc:docMk/>
          <pc:sldMk cId="1052652544" sldId="277"/>
        </pc:sldMkLst>
      </pc:sldChg>
      <pc:sldChg chg="addSp modSp add del">
        <pc:chgData name="Jonny Tilford" userId="1700ab20-2b1c-4e6c-8c80-166aa5a5c274" providerId="ADAL" clId="{895E349F-E8A4-4665-A7D8-59DC0CD87049}" dt="2025-10-29T11:34:42.108" v="943" actId="47"/>
        <pc:sldMkLst>
          <pc:docMk/>
          <pc:sldMk cId="3904399838" sldId="278"/>
        </pc:sldMkLst>
      </pc:sldChg>
      <pc:sldChg chg="addSp modSp add del">
        <pc:chgData name="Jonny Tilford" userId="1700ab20-2b1c-4e6c-8c80-166aa5a5c274" providerId="ADAL" clId="{895E349F-E8A4-4665-A7D8-59DC0CD87049}" dt="2025-10-29T11:34:42.108" v="943" actId="47"/>
        <pc:sldMkLst>
          <pc:docMk/>
          <pc:sldMk cId="537567259" sldId="279"/>
        </pc:sldMkLst>
      </pc:sldChg>
      <pc:sldChg chg="addSp delSp modSp add">
        <pc:chgData name="Jonny Tilford" userId="1700ab20-2b1c-4e6c-8c80-166aa5a5c274" providerId="ADAL" clId="{895E349F-E8A4-4665-A7D8-59DC0CD87049}" dt="2025-10-31T12:16:47.997" v="1139" actId="478"/>
        <pc:sldMkLst>
          <pc:docMk/>
          <pc:sldMk cId="1479833187" sldId="280"/>
        </pc:sldMkLst>
        <pc:picChg chg="add del mod">
          <ac:chgData name="Jonny Tilford" userId="1700ab20-2b1c-4e6c-8c80-166aa5a5c274" providerId="ADAL" clId="{895E349F-E8A4-4665-A7D8-59DC0CD87049}" dt="2025-10-31T12:13:12.596" v="1116" actId="478"/>
          <ac:picMkLst>
            <pc:docMk/>
            <pc:sldMk cId="1479833187" sldId="280"/>
            <ac:picMk id="2" creationId="{C85347D0-23C2-83AF-088F-715DB9727196}"/>
          </ac:picMkLst>
        </pc:picChg>
        <pc:picChg chg="add del mod">
          <ac:chgData name="Jonny Tilford" userId="1700ab20-2b1c-4e6c-8c80-166aa5a5c274" providerId="ADAL" clId="{895E349F-E8A4-4665-A7D8-59DC0CD87049}" dt="2025-10-31T12:16:47.997" v="1139" actId="478"/>
          <ac:picMkLst>
            <pc:docMk/>
            <pc:sldMk cId="1479833187" sldId="280"/>
            <ac:picMk id="7" creationId="{984B0BFD-9167-1720-3BDF-4E1894FA97DC}"/>
          </ac:picMkLst>
        </pc:picChg>
        <pc:picChg chg="add del mod">
          <ac:chgData name="Jonny Tilford" userId="1700ab20-2b1c-4e6c-8c80-166aa5a5c274" providerId="ADAL" clId="{895E349F-E8A4-4665-A7D8-59DC0CD87049}" dt="2025-10-31T12:12:33.635" v="1113" actId="478"/>
          <ac:picMkLst>
            <pc:docMk/>
            <pc:sldMk cId="1479833187" sldId="280"/>
            <ac:picMk id="2050" creationId="{1F0CCF2D-2E98-C88D-13AA-E9A2D22AE805}"/>
          </ac:picMkLst>
        </pc:picChg>
        <pc:picChg chg="add mod">
          <ac:chgData name="Jonny Tilford" userId="1700ab20-2b1c-4e6c-8c80-166aa5a5c274" providerId="ADAL" clId="{895E349F-E8A4-4665-A7D8-59DC0CD87049}" dt="2025-10-31T12:14:20.698" v="1128" actId="1076"/>
          <ac:picMkLst>
            <pc:docMk/>
            <pc:sldMk cId="1479833187" sldId="280"/>
            <ac:picMk id="2052" creationId="{4D256834-4177-030E-432E-3DABB1349748}"/>
          </ac:picMkLst>
        </pc:picChg>
        <pc:picChg chg="add mod">
          <ac:chgData name="Jonny Tilford" userId="1700ab20-2b1c-4e6c-8c80-166aa5a5c274" providerId="ADAL" clId="{895E349F-E8A4-4665-A7D8-59DC0CD87049}" dt="2025-10-31T12:14:11.875" v="1126" actId="1076"/>
          <ac:picMkLst>
            <pc:docMk/>
            <pc:sldMk cId="1479833187" sldId="280"/>
            <ac:picMk id="2054" creationId="{B97053C5-5FAE-6EBD-BE0C-54AD77A45071}"/>
          </ac:picMkLst>
        </pc:picChg>
      </pc:sldChg>
      <pc:sldChg chg="addSp delSp modSp add del">
        <pc:chgData name="Jonny Tilford" userId="1700ab20-2b1c-4e6c-8c80-166aa5a5c274" providerId="ADAL" clId="{895E349F-E8A4-4665-A7D8-59DC0CD87049}" dt="2025-10-31T12:06:28.382" v="1007" actId="47"/>
        <pc:sldMkLst>
          <pc:docMk/>
          <pc:sldMk cId="325079866" sldId="281"/>
        </pc:sldMkLst>
      </pc:sldChg>
      <pc:sldChg chg="addSp delSp modSp add del">
        <pc:chgData name="Jonny Tilford" userId="1700ab20-2b1c-4e6c-8c80-166aa5a5c274" providerId="ADAL" clId="{895E349F-E8A4-4665-A7D8-59DC0CD87049}" dt="2025-10-31T12:06:28.382" v="1007" actId="47"/>
        <pc:sldMkLst>
          <pc:docMk/>
          <pc:sldMk cId="2786896280" sldId="282"/>
        </pc:sldMkLst>
      </pc:sldChg>
      <pc:sldChg chg="addSp delSp modSp add del">
        <pc:chgData name="Jonny Tilford" userId="1700ab20-2b1c-4e6c-8c80-166aa5a5c274" providerId="ADAL" clId="{895E349F-E8A4-4665-A7D8-59DC0CD87049}" dt="2025-10-31T12:06:28.382" v="1007" actId="47"/>
        <pc:sldMkLst>
          <pc:docMk/>
          <pc:sldMk cId="1913417499" sldId="283"/>
        </pc:sldMkLst>
      </pc:sldChg>
      <pc:sldChg chg="addSp delSp modSp add del">
        <pc:chgData name="Jonny Tilford" userId="1700ab20-2b1c-4e6c-8c80-166aa5a5c274" providerId="ADAL" clId="{895E349F-E8A4-4665-A7D8-59DC0CD87049}" dt="2025-10-31T12:06:28.382" v="1007" actId="47"/>
        <pc:sldMkLst>
          <pc:docMk/>
          <pc:sldMk cId="1626159547" sldId="284"/>
        </pc:sldMkLst>
      </pc:sldChg>
      <pc:sldChg chg="addSp delSp modSp add del">
        <pc:chgData name="Jonny Tilford" userId="1700ab20-2b1c-4e6c-8c80-166aa5a5c274" providerId="ADAL" clId="{895E349F-E8A4-4665-A7D8-59DC0CD87049}" dt="2025-10-31T12:06:28.382" v="1007" actId="47"/>
        <pc:sldMkLst>
          <pc:docMk/>
          <pc:sldMk cId="1636806043" sldId="285"/>
        </pc:sldMkLst>
      </pc:sldChg>
      <pc:sldChg chg="addSp delSp modSp add">
        <pc:chgData name="Jonny Tilford" userId="1700ab20-2b1c-4e6c-8c80-166aa5a5c274" providerId="ADAL" clId="{895E349F-E8A4-4665-A7D8-59DC0CD87049}" dt="2025-10-31T14:02:23.196" v="1225" actId="167"/>
        <pc:sldMkLst>
          <pc:docMk/>
          <pc:sldMk cId="4050530982" sldId="286"/>
        </pc:sldMkLst>
        <pc:picChg chg="add mod">
          <ac:chgData name="Jonny Tilford" userId="1700ab20-2b1c-4e6c-8c80-166aa5a5c274" providerId="ADAL" clId="{895E349F-E8A4-4665-A7D8-59DC0CD87049}" dt="2025-10-31T12:27:43.955" v="1208" actId="1076"/>
          <ac:picMkLst>
            <pc:docMk/>
            <pc:sldMk cId="4050530982" sldId="286"/>
            <ac:picMk id="2" creationId="{53862AC0-1ACE-0B75-D250-0C7931B070BE}"/>
          </ac:picMkLst>
        </pc:picChg>
        <pc:picChg chg="add mod">
          <ac:chgData name="Jonny Tilford" userId="1700ab20-2b1c-4e6c-8c80-166aa5a5c274" providerId="ADAL" clId="{895E349F-E8A4-4665-A7D8-59DC0CD87049}" dt="2025-10-31T12:27:48.443" v="1213" actId="1076"/>
          <ac:picMkLst>
            <pc:docMk/>
            <pc:sldMk cId="4050530982" sldId="286"/>
            <ac:picMk id="3" creationId="{D6D87907-E53B-5F5F-6DCF-7C42F3755CDE}"/>
          </ac:picMkLst>
        </pc:picChg>
        <pc:picChg chg="add del mod">
          <ac:chgData name="Jonny Tilford" userId="1700ab20-2b1c-4e6c-8c80-166aa5a5c274" providerId="ADAL" clId="{895E349F-E8A4-4665-A7D8-59DC0CD87049}" dt="2025-10-31T12:28:13.099" v="1218" actId="478"/>
          <ac:picMkLst>
            <pc:docMk/>
            <pc:sldMk cId="4050530982" sldId="286"/>
            <ac:picMk id="4" creationId="{B6D8BB46-6015-9AD8-D81E-AD90929B4AA7}"/>
          </ac:picMkLst>
        </pc:picChg>
        <pc:picChg chg="add mod">
          <ac:chgData name="Jonny Tilford" userId="1700ab20-2b1c-4e6c-8c80-166aa5a5c274" providerId="ADAL" clId="{895E349F-E8A4-4665-A7D8-59DC0CD87049}" dt="2025-10-31T14:02:23.196" v="1225" actId="167"/>
          <ac:picMkLst>
            <pc:docMk/>
            <pc:sldMk cId="4050530982" sldId="286"/>
            <ac:picMk id="5" creationId="{4A322F22-D830-BFE0-98EF-1AC014B985E1}"/>
          </ac:picMkLst>
        </pc:picChg>
        <pc:picChg chg="del mod">
          <ac:chgData name="Jonny Tilford" userId="1700ab20-2b1c-4e6c-8c80-166aa5a5c274" providerId="ADAL" clId="{895E349F-E8A4-4665-A7D8-59DC0CD87049}" dt="2025-10-31T12:27:35.075" v="1203" actId="478"/>
          <ac:picMkLst>
            <pc:docMk/>
            <pc:sldMk cId="4050530982" sldId="286"/>
            <ac:picMk id="7170" creationId="{8609D8F5-0B86-2D05-F78F-09038BB7831A}"/>
          </ac:picMkLst>
        </pc:picChg>
        <pc:picChg chg="add del mod">
          <ac:chgData name="Jonny Tilford" userId="1700ab20-2b1c-4e6c-8c80-166aa5a5c274" providerId="ADAL" clId="{895E349F-E8A4-4665-A7D8-59DC0CD87049}" dt="2025-10-31T12:27:34.682" v="1202" actId="478"/>
          <ac:picMkLst>
            <pc:docMk/>
            <pc:sldMk cId="4050530982" sldId="286"/>
            <ac:picMk id="8194" creationId="{7FF6E006-75AC-CC44-DC39-DF80DD1BC94F}"/>
          </ac:picMkLst>
        </pc:picChg>
      </pc:sldChg>
      <pc:sldChg chg="addSp delSp modSp add">
        <pc:chgData name="Jonny Tilford" userId="1700ab20-2b1c-4e6c-8c80-166aa5a5c274" providerId="ADAL" clId="{895E349F-E8A4-4665-A7D8-59DC0CD87049}" dt="2025-10-31T12:20:14.182" v="1159" actId="1076"/>
        <pc:sldMkLst>
          <pc:docMk/>
          <pc:sldMk cId="3474660995" sldId="287"/>
        </pc:sldMkLst>
        <pc:picChg chg="del">
          <ac:chgData name="Jonny Tilford" userId="1700ab20-2b1c-4e6c-8c80-166aa5a5c274" providerId="ADAL" clId="{895E349F-E8A4-4665-A7D8-59DC0CD87049}" dt="2025-10-31T12:16:49.488" v="1140" actId="478"/>
          <ac:picMkLst>
            <pc:docMk/>
            <pc:sldMk cId="3474660995" sldId="287"/>
            <ac:picMk id="7" creationId="{644D63E6-C946-ACF6-1E4A-294C2F08BAFD}"/>
          </ac:picMkLst>
        </pc:picChg>
        <pc:picChg chg="del">
          <ac:chgData name="Jonny Tilford" userId="1700ab20-2b1c-4e6c-8c80-166aa5a5c274" providerId="ADAL" clId="{895E349F-E8A4-4665-A7D8-59DC0CD87049}" dt="2025-10-31T12:20:08.034" v="1154" actId="478"/>
          <ac:picMkLst>
            <pc:docMk/>
            <pc:sldMk cId="3474660995" sldId="287"/>
            <ac:picMk id="2052" creationId="{65005AF8-7015-ADFF-A491-79EB3F497FC0}"/>
          </ac:picMkLst>
        </pc:picChg>
        <pc:picChg chg="del">
          <ac:chgData name="Jonny Tilford" userId="1700ab20-2b1c-4e6c-8c80-166aa5a5c274" providerId="ADAL" clId="{895E349F-E8A4-4665-A7D8-59DC0CD87049}" dt="2025-10-31T12:16:11.650" v="1130" actId="478"/>
          <ac:picMkLst>
            <pc:docMk/>
            <pc:sldMk cId="3474660995" sldId="287"/>
            <ac:picMk id="2054" creationId="{8EF249CA-1E87-0782-94D9-BB48C8CA7CF7}"/>
          </ac:picMkLst>
        </pc:picChg>
        <pc:picChg chg="add del mod">
          <ac:chgData name="Jonny Tilford" userId="1700ab20-2b1c-4e6c-8c80-166aa5a5c274" providerId="ADAL" clId="{895E349F-E8A4-4665-A7D8-59DC0CD87049}" dt="2025-10-31T12:16:26.877" v="1133" actId="478"/>
          <ac:picMkLst>
            <pc:docMk/>
            <pc:sldMk cId="3474660995" sldId="287"/>
            <ac:picMk id="3074" creationId="{7AB5D96E-41EC-278C-6E74-5C332FFBD8E8}"/>
          </ac:picMkLst>
        </pc:picChg>
        <pc:picChg chg="add del">
          <ac:chgData name="Jonny Tilford" userId="1700ab20-2b1c-4e6c-8c80-166aa5a5c274" providerId="ADAL" clId="{895E349F-E8A4-4665-A7D8-59DC0CD87049}" dt="2025-10-31T12:16:38.374" v="1135" actId="478"/>
          <ac:picMkLst>
            <pc:docMk/>
            <pc:sldMk cId="3474660995" sldId="287"/>
            <ac:picMk id="3076" creationId="{9FC149AE-76ED-B7AC-405E-95D675DA8795}"/>
          </ac:picMkLst>
        </pc:picChg>
        <pc:picChg chg="add del mod">
          <ac:chgData name="Jonny Tilford" userId="1700ab20-2b1c-4e6c-8c80-166aa5a5c274" providerId="ADAL" clId="{895E349F-E8A4-4665-A7D8-59DC0CD87049}" dt="2025-10-31T12:17:54.157" v="1149" actId="478"/>
          <ac:picMkLst>
            <pc:docMk/>
            <pc:sldMk cId="3474660995" sldId="287"/>
            <ac:picMk id="3078" creationId="{2A03751D-8975-0FDB-6569-D379F5D9857B}"/>
          </ac:picMkLst>
        </pc:picChg>
        <pc:picChg chg="add del">
          <ac:chgData name="Jonny Tilford" userId="1700ab20-2b1c-4e6c-8c80-166aa5a5c274" providerId="ADAL" clId="{895E349F-E8A4-4665-A7D8-59DC0CD87049}" dt="2025-10-31T12:17:55.799" v="1150" actId="478"/>
          <ac:picMkLst>
            <pc:docMk/>
            <pc:sldMk cId="3474660995" sldId="287"/>
            <ac:picMk id="3080" creationId="{267BCAFA-5429-9CA2-5F10-7C910C24C6EC}"/>
          </ac:picMkLst>
        </pc:picChg>
        <pc:picChg chg="add mod">
          <ac:chgData name="Jonny Tilford" userId="1700ab20-2b1c-4e6c-8c80-166aa5a5c274" providerId="ADAL" clId="{895E349F-E8A4-4665-A7D8-59DC0CD87049}" dt="2025-10-31T12:17:53.369" v="1148" actId="14100"/>
          <ac:picMkLst>
            <pc:docMk/>
            <pc:sldMk cId="3474660995" sldId="287"/>
            <ac:picMk id="3082" creationId="{18158D54-2C19-08B1-2BD6-EC2FAD2810B7}"/>
          </ac:picMkLst>
        </pc:picChg>
        <pc:picChg chg="add mod">
          <ac:chgData name="Jonny Tilford" userId="1700ab20-2b1c-4e6c-8c80-166aa5a5c274" providerId="ADAL" clId="{895E349F-E8A4-4665-A7D8-59DC0CD87049}" dt="2025-10-31T12:18:04.540" v="1153" actId="1076"/>
          <ac:picMkLst>
            <pc:docMk/>
            <pc:sldMk cId="3474660995" sldId="287"/>
            <ac:picMk id="3084" creationId="{958A6C83-644F-DD47-7BC4-336C51FB5E7C}"/>
          </ac:picMkLst>
        </pc:picChg>
        <pc:picChg chg="add mod">
          <ac:chgData name="Jonny Tilford" userId="1700ab20-2b1c-4e6c-8c80-166aa5a5c274" providerId="ADAL" clId="{895E349F-E8A4-4665-A7D8-59DC0CD87049}" dt="2025-10-31T12:20:14.182" v="1159" actId="1076"/>
          <ac:picMkLst>
            <pc:docMk/>
            <pc:sldMk cId="3474660995" sldId="287"/>
            <ac:picMk id="3086" creationId="{FFDE4245-6DAA-7FD2-430F-F6DCE43D1D01}"/>
          </ac:picMkLst>
        </pc:picChg>
      </pc:sldChg>
      <pc:sldChg chg="addSp delSp modSp add ord">
        <pc:chgData name="Jonny Tilford" userId="1700ab20-2b1c-4e6c-8c80-166aa5a5c274" providerId="ADAL" clId="{895E349F-E8A4-4665-A7D8-59DC0CD87049}" dt="2025-10-31T12:22:22.624" v="1178" actId="478"/>
        <pc:sldMkLst>
          <pc:docMk/>
          <pc:sldMk cId="1672409858" sldId="288"/>
        </pc:sldMkLst>
        <pc:picChg chg="del">
          <ac:chgData name="Jonny Tilford" userId="1700ab20-2b1c-4e6c-8c80-166aa5a5c274" providerId="ADAL" clId="{895E349F-E8A4-4665-A7D8-59DC0CD87049}" dt="2025-10-31T12:20:57.628" v="1163" actId="478"/>
          <ac:picMkLst>
            <pc:docMk/>
            <pc:sldMk cId="1672409858" sldId="288"/>
            <ac:picMk id="2052" creationId="{624E0C92-37E8-ACA5-9913-960C95BDB295}"/>
          </ac:picMkLst>
        </pc:picChg>
        <pc:picChg chg="add del">
          <ac:chgData name="Jonny Tilford" userId="1700ab20-2b1c-4e6c-8c80-166aa5a5c274" providerId="ADAL" clId="{895E349F-E8A4-4665-A7D8-59DC0CD87049}" dt="2025-10-31T12:22:18.990" v="1174" actId="478"/>
          <ac:picMkLst>
            <pc:docMk/>
            <pc:sldMk cId="1672409858" sldId="288"/>
            <ac:picMk id="2054" creationId="{AE730ED7-2D1B-8DBF-6672-E24B64C34DC9}"/>
          </ac:picMkLst>
        </pc:picChg>
        <pc:picChg chg="add del mod">
          <ac:chgData name="Jonny Tilford" userId="1700ab20-2b1c-4e6c-8c80-166aa5a5c274" providerId="ADAL" clId="{895E349F-E8A4-4665-A7D8-59DC0CD87049}" dt="2025-10-31T12:22:22.624" v="1178" actId="478"/>
          <ac:picMkLst>
            <pc:docMk/>
            <pc:sldMk cId="1672409858" sldId="288"/>
            <ac:picMk id="4098" creationId="{D4710CB2-E6AC-2F8A-EC36-9E7D1D0893CB}"/>
          </ac:picMkLst>
        </pc:picChg>
        <pc:picChg chg="add mod">
          <ac:chgData name="Jonny Tilford" userId="1700ab20-2b1c-4e6c-8c80-166aa5a5c274" providerId="ADAL" clId="{895E349F-E8A4-4665-A7D8-59DC0CD87049}" dt="2025-10-31T12:22:21.350" v="1177" actId="1076"/>
          <ac:picMkLst>
            <pc:docMk/>
            <pc:sldMk cId="1672409858" sldId="288"/>
            <ac:picMk id="4100" creationId="{77D7A8DD-5E0B-3BE0-DADC-616C8F1D30A7}"/>
          </ac:picMkLst>
        </pc:picChg>
      </pc:sldChg>
      <pc:sldChg chg="addSp delSp modSp add ord">
        <pc:chgData name="Jonny Tilford" userId="1700ab20-2b1c-4e6c-8c80-166aa5a5c274" providerId="ADAL" clId="{895E349F-E8A4-4665-A7D8-59DC0CD87049}" dt="2025-10-31T12:23:45.771" v="1193" actId="732"/>
        <pc:sldMkLst>
          <pc:docMk/>
          <pc:sldMk cId="3095854460" sldId="289"/>
        </pc:sldMkLst>
        <pc:picChg chg="del">
          <ac:chgData name="Jonny Tilford" userId="1700ab20-2b1c-4e6c-8c80-166aa5a5c274" providerId="ADAL" clId="{895E349F-E8A4-4665-A7D8-59DC0CD87049}" dt="2025-10-31T12:22:34.937" v="1188" actId="478"/>
          <ac:picMkLst>
            <pc:docMk/>
            <pc:sldMk cId="3095854460" sldId="289"/>
            <ac:picMk id="3084" creationId="{4070D8D2-2F5F-8712-122B-30F1758EB259}"/>
          </ac:picMkLst>
        </pc:picChg>
        <pc:picChg chg="del">
          <ac:chgData name="Jonny Tilford" userId="1700ab20-2b1c-4e6c-8c80-166aa5a5c274" providerId="ADAL" clId="{895E349F-E8A4-4665-A7D8-59DC0CD87049}" dt="2025-10-31T12:22:30.337" v="1184" actId="478"/>
          <ac:picMkLst>
            <pc:docMk/>
            <pc:sldMk cId="3095854460" sldId="289"/>
            <ac:picMk id="3086" creationId="{85A68B48-673B-6D5B-11BD-E9221CEBA854}"/>
          </ac:picMkLst>
        </pc:picChg>
        <pc:picChg chg="add mod">
          <ac:chgData name="Jonny Tilford" userId="1700ab20-2b1c-4e6c-8c80-166aa5a5c274" providerId="ADAL" clId="{895E349F-E8A4-4665-A7D8-59DC0CD87049}" dt="2025-10-31T12:22:35.604" v="1189" actId="1076"/>
          <ac:picMkLst>
            <pc:docMk/>
            <pc:sldMk cId="3095854460" sldId="289"/>
            <ac:picMk id="5122" creationId="{A5C24B41-F1FB-89F1-6025-C86541512A52}"/>
          </ac:picMkLst>
        </pc:picChg>
        <pc:picChg chg="add mod">
          <ac:chgData name="Jonny Tilford" userId="1700ab20-2b1c-4e6c-8c80-166aa5a5c274" providerId="ADAL" clId="{895E349F-E8A4-4665-A7D8-59DC0CD87049}" dt="2025-10-31T12:23:45.771" v="1193" actId="732"/>
          <ac:picMkLst>
            <pc:docMk/>
            <pc:sldMk cId="3095854460" sldId="289"/>
            <ac:picMk id="5124" creationId="{FD220A72-C2BC-759A-4679-9F561ED9F21B}"/>
          </ac:picMkLst>
        </pc:picChg>
      </pc:sldChg>
      <pc:sldChg chg="addSp delSp modSp add ord">
        <pc:chgData name="Jonny Tilford" userId="1700ab20-2b1c-4e6c-8c80-166aa5a5c274" providerId="ADAL" clId="{895E349F-E8A4-4665-A7D8-59DC0CD87049}" dt="2025-10-31T12:28:20.712" v="1222" actId="1076"/>
        <pc:sldMkLst>
          <pc:docMk/>
          <pc:sldMk cId="2360942230" sldId="290"/>
        </pc:sldMkLst>
        <pc:picChg chg="add del mod">
          <ac:chgData name="Jonny Tilford" userId="1700ab20-2b1c-4e6c-8c80-166aa5a5c274" providerId="ADAL" clId="{895E349F-E8A4-4665-A7D8-59DC0CD87049}" dt="2025-10-31T12:28:04.921" v="1215" actId="478"/>
          <ac:picMkLst>
            <pc:docMk/>
            <pc:sldMk cId="2360942230" sldId="290"/>
            <ac:picMk id="2" creationId="{31147E89-E7BD-B804-6B7C-EB35D2589694}"/>
          </ac:picMkLst>
        </pc:picChg>
        <pc:picChg chg="mod">
          <ac:chgData name="Jonny Tilford" userId="1700ab20-2b1c-4e6c-8c80-166aa5a5c274" providerId="ADAL" clId="{895E349F-E8A4-4665-A7D8-59DC0CD87049}" dt="2025-10-31T12:28:20.712" v="1222" actId="1076"/>
          <ac:picMkLst>
            <pc:docMk/>
            <pc:sldMk cId="2360942230" sldId="290"/>
            <ac:picMk id="2054" creationId="{0E54A30B-D448-CE23-212E-171003BA8B52}"/>
          </ac:picMkLst>
        </pc:picChg>
        <pc:picChg chg="del">
          <ac:chgData name="Jonny Tilford" userId="1700ab20-2b1c-4e6c-8c80-166aa5a5c274" providerId="ADAL" clId="{895E349F-E8A4-4665-A7D8-59DC0CD87049}" dt="2025-10-31T12:26:19.774" v="1197" actId="478"/>
          <ac:picMkLst>
            <pc:docMk/>
            <pc:sldMk cId="2360942230" sldId="290"/>
            <ac:picMk id="4098" creationId="{39B90554-9EC5-B5D1-7EF4-CBE23767124C}"/>
          </ac:picMkLst>
        </pc:picChg>
        <pc:picChg chg="add mod">
          <ac:chgData name="Jonny Tilford" userId="1700ab20-2b1c-4e6c-8c80-166aa5a5c274" providerId="ADAL" clId="{895E349F-E8A4-4665-A7D8-59DC0CD87049}" dt="2025-10-31T12:27:22.366" v="1201" actId="1076"/>
          <ac:picMkLst>
            <pc:docMk/>
            <pc:sldMk cId="2360942230" sldId="290"/>
            <ac:picMk id="6146" creationId="{16A15AF2-9420-DCB3-49CD-2F00450A0068}"/>
          </ac:picMkLst>
        </pc:picChg>
      </pc:sldChg>
    </pc:docChg>
  </pc:docChgLst>
  <pc:docChgLst>
    <pc:chgData name="Jonny Tilford" userId="1700ab20-2b1c-4e6c-8c80-166aa5a5c274" providerId="ADAL" clId="{485864B3-E012-4EB7-B1E4-0E8BEE7FC5CD}"/>
    <pc:docChg chg="undo custSel addSld delSld modSld sldOrd">
      <pc:chgData name="Jonny Tilford" userId="1700ab20-2b1c-4e6c-8c80-166aa5a5c274" providerId="ADAL" clId="{485864B3-E012-4EB7-B1E4-0E8BEE7FC5CD}" dt="2025-09-05T21:11:01.466" v="119" actId="688"/>
      <pc:docMkLst>
        <pc:docMk/>
      </pc:docMkLst>
      <pc:sldChg chg="addSp delSp modSp del mod setBg">
        <pc:chgData name="Jonny Tilford" userId="1700ab20-2b1c-4e6c-8c80-166aa5a5c274" providerId="ADAL" clId="{485864B3-E012-4EB7-B1E4-0E8BEE7FC5CD}" dt="2025-09-05T21:02:20.752" v="72" actId="47"/>
        <pc:sldMkLst>
          <pc:docMk/>
          <pc:sldMk cId="109857222" sldId="256"/>
        </pc:sldMkLst>
      </pc:sldChg>
      <pc:sldChg chg="new del">
        <pc:chgData name="Jonny Tilford" userId="1700ab20-2b1c-4e6c-8c80-166aa5a5c274" providerId="ADAL" clId="{485864B3-E012-4EB7-B1E4-0E8BEE7FC5CD}" dt="2025-09-05T20:59:58.776" v="62" actId="680"/>
        <pc:sldMkLst>
          <pc:docMk/>
          <pc:sldMk cId="3044738604" sldId="257"/>
        </pc:sldMkLst>
      </pc:sldChg>
      <pc:sldChg chg="modSp add mod ord">
        <pc:chgData name="Jonny Tilford" userId="1700ab20-2b1c-4e6c-8c80-166aa5a5c274" providerId="ADAL" clId="{485864B3-E012-4EB7-B1E4-0E8BEE7FC5CD}" dt="2025-09-05T21:02:19.215" v="71"/>
        <pc:sldMkLst>
          <pc:docMk/>
          <pc:sldMk cId="3629804667" sldId="257"/>
        </pc:sldMkLst>
      </pc:sldChg>
      <pc:sldChg chg="addSp delSp modSp add mod">
        <pc:chgData name="Jonny Tilford" userId="1700ab20-2b1c-4e6c-8c80-166aa5a5c274" providerId="ADAL" clId="{485864B3-E012-4EB7-B1E4-0E8BEE7FC5CD}" dt="2025-09-05T21:05:45.435" v="79"/>
        <pc:sldMkLst>
          <pc:docMk/>
          <pc:sldMk cId="724303886" sldId="258"/>
        </pc:sldMkLst>
      </pc:sldChg>
      <pc:sldChg chg="addSp delSp modSp add">
        <pc:chgData name="Jonny Tilford" userId="1700ab20-2b1c-4e6c-8c80-166aa5a5c274" providerId="ADAL" clId="{485864B3-E012-4EB7-B1E4-0E8BEE7FC5CD}" dt="2025-09-05T21:07:28.338" v="90" actId="1076"/>
        <pc:sldMkLst>
          <pc:docMk/>
          <pc:sldMk cId="2083962895" sldId="259"/>
        </pc:sldMkLst>
      </pc:sldChg>
      <pc:sldChg chg="addSp delSp add">
        <pc:chgData name="Jonny Tilford" userId="1700ab20-2b1c-4e6c-8c80-166aa5a5c274" providerId="ADAL" clId="{485864B3-E012-4EB7-B1E4-0E8BEE7FC5CD}" dt="2025-09-05T21:08:25.015" v="94"/>
        <pc:sldMkLst>
          <pc:docMk/>
          <pc:sldMk cId="3266081978" sldId="260"/>
        </pc:sldMkLst>
      </pc:sldChg>
      <pc:sldChg chg="addSp delSp modSp add">
        <pc:chgData name="Jonny Tilford" userId="1700ab20-2b1c-4e6c-8c80-166aa5a5c274" providerId="ADAL" clId="{485864B3-E012-4EB7-B1E4-0E8BEE7FC5CD}" dt="2025-09-05T21:09:06.370" v="104" actId="688"/>
        <pc:sldMkLst>
          <pc:docMk/>
          <pc:sldMk cId="2151744096" sldId="261"/>
        </pc:sldMkLst>
      </pc:sldChg>
      <pc:sldChg chg="addSp delSp add">
        <pc:chgData name="Jonny Tilford" userId="1700ab20-2b1c-4e6c-8c80-166aa5a5c274" providerId="ADAL" clId="{485864B3-E012-4EB7-B1E4-0E8BEE7FC5CD}" dt="2025-09-05T21:09:33.185" v="108"/>
        <pc:sldMkLst>
          <pc:docMk/>
          <pc:sldMk cId="3816453763" sldId="262"/>
        </pc:sldMkLst>
      </pc:sldChg>
      <pc:sldChg chg="addSp delSp modSp add">
        <pc:chgData name="Jonny Tilford" userId="1700ab20-2b1c-4e6c-8c80-166aa5a5c274" providerId="ADAL" clId="{485864B3-E012-4EB7-B1E4-0E8BEE7FC5CD}" dt="2025-09-05T21:11:01.466" v="119" actId="688"/>
        <pc:sldMkLst>
          <pc:docMk/>
          <pc:sldMk cId="3478368652" sldId="26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31/10/2025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31/10/2025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31/10/2025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31/10/2025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31/10/2025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31/10/2025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31/10/2025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31/10/2025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31/10/2025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31/10/2025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31/10/2025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31/10/2025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70015-49C4-96E9-E22A-533E4F0B0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4E85-657A-84C0-3149-06E3FEB7E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0539" y="1625236"/>
            <a:ext cx="9790922" cy="3149599"/>
          </a:xfrm>
        </p:spPr>
        <p:txBody>
          <a:bodyPr anchor="ctr">
            <a:normAutofit fontScale="90000"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Which person is </a:t>
            </a:r>
            <a:r>
              <a:rPr lang="en-GB" sz="8000" u="sng" dirty="0">
                <a:solidFill>
                  <a:schemeClr val="bg1"/>
                </a:solidFill>
              </a:rPr>
              <a:t>the same </a:t>
            </a:r>
            <a:r>
              <a:rPr lang="en-GB" sz="8000" dirty="0">
                <a:solidFill>
                  <a:schemeClr val="bg1"/>
                </a:solidFill>
              </a:rPr>
              <a:t>on the inside</a:t>
            </a:r>
            <a:br>
              <a:rPr lang="en-GB" sz="8000" dirty="0">
                <a:solidFill>
                  <a:schemeClr val="bg1"/>
                </a:solidFill>
              </a:rPr>
            </a:br>
            <a:r>
              <a:rPr lang="en-GB" sz="8000" dirty="0">
                <a:solidFill>
                  <a:schemeClr val="bg1"/>
                </a:solidFill>
              </a:rPr>
              <a:t>AND</a:t>
            </a:r>
            <a:br>
              <a:rPr lang="en-GB" sz="8000" dirty="0">
                <a:solidFill>
                  <a:schemeClr val="bg1"/>
                </a:solidFill>
              </a:rPr>
            </a:br>
            <a:r>
              <a:rPr lang="en-GB" sz="8000" dirty="0">
                <a:solidFill>
                  <a:schemeClr val="bg1"/>
                </a:solidFill>
              </a:rPr>
              <a:t>on the outside?</a:t>
            </a:r>
          </a:p>
        </p:txBody>
      </p:sp>
      <p:pic>
        <p:nvPicPr>
          <p:cNvPr id="1030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44697D92-3670-C600-F909-710E447FD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173" y="5232764"/>
            <a:ext cx="1189653" cy="1189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ilhouette Man Heart Stock Vector (Royalty Free) 547919080 | Shutterstock">
            <a:extLst>
              <a:ext uri="{FF2B5EF4-FFF2-40B4-BE49-F238E27FC236}">
                <a16:creationId xmlns:a16="http://schemas.microsoft.com/office/drawing/2014/main" id="{4B041BF9-BEE6-F8DC-F3E2-A2F90DB417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4"/>
          <a:stretch>
            <a:fillRect/>
          </a:stretch>
        </p:blipFill>
        <p:spPr bwMode="auto">
          <a:xfrm>
            <a:off x="267479" y="2480647"/>
            <a:ext cx="2476500" cy="2523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3,900+ Kids Shaking Hands Stock Illustrations, Royalty-Free Vector Graphics  &amp; Clip Art - iStock">
            <a:extLst>
              <a:ext uri="{FF2B5EF4-FFF2-40B4-BE49-F238E27FC236}">
                <a16:creationId xmlns:a16="http://schemas.microsoft.com/office/drawing/2014/main" id="{902C2AF0-9BEE-E791-62B2-A745B820EC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2" t="20788" r="14039" b="17908"/>
          <a:stretch>
            <a:fillRect/>
          </a:stretch>
        </p:blipFill>
        <p:spPr bwMode="auto">
          <a:xfrm>
            <a:off x="9057671" y="2709611"/>
            <a:ext cx="2997479" cy="252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04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2A62D2-8884-053E-B93C-202749332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13+ Thousand Kid Giving Gift Father Royalty-Free Images, Stock Photos &amp;  Pictures | Shutterstock">
            <a:extLst>
              <a:ext uri="{FF2B5EF4-FFF2-40B4-BE49-F238E27FC236}">
                <a16:creationId xmlns:a16="http://schemas.microsoft.com/office/drawing/2014/main" id="{4D256834-4177-030E-432E-3DABB13497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66"/>
          <a:stretch>
            <a:fillRect/>
          </a:stretch>
        </p:blipFill>
        <p:spPr bwMode="auto">
          <a:xfrm rot="21433158">
            <a:off x="608010" y="1170472"/>
            <a:ext cx="7598918" cy="399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eart PNG Clipart - Best WEB Clipart">
            <a:extLst>
              <a:ext uri="{FF2B5EF4-FFF2-40B4-BE49-F238E27FC236}">
                <a16:creationId xmlns:a16="http://schemas.microsoft.com/office/drawing/2014/main" id="{B97053C5-5FAE-6EBD-BE0C-54AD77A450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9109" y="1423357"/>
            <a:ext cx="3105360" cy="2803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833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D55884-4DC1-3154-978E-7771B272F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960+ Sad Broken Heart Clip Art Stock Illustrations, Royalty-Free Vector  Graphics &amp; Clip Art - iStock">
            <a:extLst>
              <a:ext uri="{FF2B5EF4-FFF2-40B4-BE49-F238E27FC236}">
                <a16:creationId xmlns:a16="http://schemas.microsoft.com/office/drawing/2014/main" id="{2A03751D-8975-0FDB-6569-D379F5D98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3555" y="957464"/>
            <a:ext cx="291465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Angry Emoticon Square Face Vector Icons">
            <a:extLst>
              <a:ext uri="{FF2B5EF4-FFF2-40B4-BE49-F238E27FC236}">
                <a16:creationId xmlns:a16="http://schemas.microsoft.com/office/drawing/2014/main" id="{958A6C83-644F-DD47-7BC4-336C51FB5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7688" y="3429000"/>
            <a:ext cx="2770517" cy="2770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181,900+ Kids Greeting Each Other In Different Languages Stock Photos,  Pictures &amp; Royalty-Free Images - iStock">
            <a:extLst>
              <a:ext uri="{FF2B5EF4-FFF2-40B4-BE49-F238E27FC236}">
                <a16:creationId xmlns:a16="http://schemas.microsoft.com/office/drawing/2014/main" id="{FFDE4245-6DAA-7FD2-430F-F6DCE43D1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9774">
            <a:off x="938482" y="976942"/>
            <a:ext cx="58293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4660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CDC9CB-A335-A56C-E3F4-75CA7F3796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eart PNG Clipart - Best WEB Clipart">
            <a:extLst>
              <a:ext uri="{FF2B5EF4-FFF2-40B4-BE49-F238E27FC236}">
                <a16:creationId xmlns:a16="http://schemas.microsoft.com/office/drawing/2014/main" id="{AE730ED7-2D1B-8DBF-6672-E24B64C34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9109" y="1423357"/>
            <a:ext cx="3105360" cy="2803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Free Joyful Audience Clapping Photo - Audience, Clapping, Children |  Download at StockCake">
            <a:extLst>
              <a:ext uri="{FF2B5EF4-FFF2-40B4-BE49-F238E27FC236}">
                <a16:creationId xmlns:a16="http://schemas.microsoft.com/office/drawing/2014/main" id="{D4710CB2-E6AC-2F8A-EC36-9E7D1D089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6156">
            <a:off x="851860" y="1347877"/>
            <a:ext cx="69342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2409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903DF0-F575-D320-C8F0-1BF0E5EF88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960+ Sad Broken Heart Clip Art Stock Illustrations, Royalty-Free Vector  Graphics &amp; Clip Art - iStock">
            <a:extLst>
              <a:ext uri="{FF2B5EF4-FFF2-40B4-BE49-F238E27FC236}">
                <a16:creationId xmlns:a16="http://schemas.microsoft.com/office/drawing/2014/main" id="{34DA5E85-58F5-B6E3-37DE-4A74F8F1A1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3555" y="957464"/>
            <a:ext cx="291465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9,700+ Kids Clapping Stock Photos, Pictures &amp; Royalty-Free Images - iStock">
            <a:extLst>
              <a:ext uri="{FF2B5EF4-FFF2-40B4-BE49-F238E27FC236}">
                <a16:creationId xmlns:a16="http://schemas.microsoft.com/office/drawing/2014/main" id="{A5C24B41-F1FB-89F1-6025-C86541512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3950">
            <a:off x="972989" y="1485900"/>
            <a:ext cx="58293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6+ Thousand Smoke Out Ears Royalty-Free Images, Stock Photos &amp; Pictures |  Shutterstock">
            <a:extLst>
              <a:ext uri="{FF2B5EF4-FFF2-40B4-BE49-F238E27FC236}">
                <a16:creationId xmlns:a16="http://schemas.microsoft.com/office/drawing/2014/main" id="{FD220A72-C2BC-759A-4679-9F561ED9F2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83"/>
          <a:stretch>
            <a:fillRect/>
          </a:stretch>
        </p:blipFill>
        <p:spPr bwMode="auto">
          <a:xfrm>
            <a:off x="8223480" y="3344105"/>
            <a:ext cx="3514725" cy="2470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5854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ECCFD8-A8FB-D900-9CB0-8DB95F073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eart PNG Clipart - Best WEB Clipart">
            <a:extLst>
              <a:ext uri="{FF2B5EF4-FFF2-40B4-BE49-F238E27FC236}">
                <a16:creationId xmlns:a16="http://schemas.microsoft.com/office/drawing/2014/main" id="{0E54A30B-D448-CE23-212E-171003BA8B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5355">
            <a:off x="7075420" y="971318"/>
            <a:ext cx="4631689" cy="418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Signs and Mighty Works of Jesus #7 – Jesus Cleanses a Man With Leprosy ...">
            <a:extLst>
              <a:ext uri="{FF2B5EF4-FFF2-40B4-BE49-F238E27FC236}">
                <a16:creationId xmlns:a16="http://schemas.microsoft.com/office/drawing/2014/main" id="{16A15AF2-9420-DCB3-49CD-2F00450A0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67785">
            <a:off x="764607" y="822206"/>
            <a:ext cx="6315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942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F424D9-24C4-C36C-C711-93939E6F2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ilhouette Man Heart Stock Vector (Royalty Free) 547919080 | Shutterstock">
            <a:extLst>
              <a:ext uri="{FF2B5EF4-FFF2-40B4-BE49-F238E27FC236}">
                <a16:creationId xmlns:a16="http://schemas.microsoft.com/office/drawing/2014/main" id="{4A322F22-D830-BFE0-98EF-1AC014B985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4"/>
          <a:stretch>
            <a:fillRect/>
          </a:stretch>
        </p:blipFill>
        <p:spPr bwMode="auto">
          <a:xfrm>
            <a:off x="7452050" y="4188149"/>
            <a:ext cx="2476500" cy="2523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Pode ser uma imagem de 1 pessoa e a multidão">
            <a:extLst>
              <a:ext uri="{FF2B5EF4-FFF2-40B4-BE49-F238E27FC236}">
                <a16:creationId xmlns:a16="http://schemas.microsoft.com/office/drawing/2014/main" id="{53862AC0-1ACE-0B75-D250-0C7931B070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4387">
            <a:off x="764794" y="956088"/>
            <a:ext cx="6366142" cy="4115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Heart PNG Clipart - Best WEB Clipart">
            <a:extLst>
              <a:ext uri="{FF2B5EF4-FFF2-40B4-BE49-F238E27FC236}">
                <a16:creationId xmlns:a16="http://schemas.microsoft.com/office/drawing/2014/main" id="{D6D87907-E53B-5F5F-6DCF-7C42F375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422">
            <a:off x="7929432" y="1260773"/>
            <a:ext cx="3510451" cy="316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0530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589804E-2457-49C3-B5FF-D1E75D4629C5}">
  <ds:schemaRefs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  <ds:schemaRef ds:uri="5e281f0b-1b17-4847-92d4-f5ee8cd9c7a9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d18bd8e2-cffe-4e71-8501-69a9d2aac35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EC1D093-A54F-4D87-88BB-91DFCAC694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295E57-3388-48DA-AD6D-5263C8C418E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374</TotalTime>
  <Words>15</Words>
  <Application>Microsoft Office PowerPoint</Application>
  <PresentationFormat>Widescreen</PresentationFormat>
  <Paragraphs>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Which person is the same on the inside AND on the outside?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Jonny Tilford</cp:lastModifiedBy>
  <cp:revision>1</cp:revision>
  <dcterms:created xsi:type="dcterms:W3CDTF">2025-09-05T20:56:03Z</dcterms:created>
  <dcterms:modified xsi:type="dcterms:W3CDTF">2025-10-31T14:02:26Z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